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tags" Target="tags/tag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Valitse nykyinen koulusi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</c:v>
                </c:pt>
                <c:pt idx="1">
                  <c:v>Jauhinkankaan koulu</c:v>
                </c:pt>
                <c:pt idx="2">
                  <c:v>Lehtopään koulu</c:v>
                </c:pt>
                <c:pt idx="3">
                  <c:v>Matkanivan koulu</c:v>
                </c:pt>
                <c:pt idx="4">
                  <c:v>Piipsjärven koulu</c:v>
                </c:pt>
                <c:pt idx="5">
                  <c:v>Petäjäskosken koulu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luokkaasi tulisi uusia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0.69</c:v>
                </c:pt>
                <c:pt idx="1">
                  <c:v>0.29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koulusi olisi kauempana kuin nyt?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0.07</c:v>
                </c:pt>
                <c:pt idx="1">
                  <c:v>0.33</c:v>
                </c:pt>
                <c:pt idx="2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koulumatkasi pitenisi ja kulkisit kouluun bussilla tai taksilla?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0.2</c:v>
                </c:pt>
                <c:pt idx="1">
                  <c:v>0.41</c:v>
                </c:pt>
                <c:pt idx="2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opettaja vaihtuisi?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0.02</c:v>
                </c:pt>
                <c:pt idx="1">
                  <c:v>0.48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koulussasi olisi enemmän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0.48</c:v>
                </c:pt>
                <c:pt idx="1">
                  <c:v>0.45</c:v>
                </c:pt>
                <c:pt idx="2">
                  <c:v>0.07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olisitkin eri luokalla nykyisten luokkakavereittesi kanssa?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0.16</c:v>
                </c:pt>
                <c:pt idx="1">
                  <c:v>0.48</c:v>
                </c:pt>
                <c:pt idx="2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Millä luokalla olet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Sheet1!$C$2:$C$3</c:f>
              <c:strCache>
                <c:ptCount val="2"/>
                <c:pt idx="0">
                  <c:v>1. -  2. luokalla</c:v>
                </c:pt>
                <c:pt idx="1">
                  <c:v>3. - 6. luokalla</c:v>
                </c:pt>
              </c:strCache>
            </c:strRef>
          </c:cat>
          <c:val>
            <c:numRef>
              <c:f>Sheet1!$D$2:$D$3</c:f>
              <c:numCach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luokkatilat?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0.83</c:v>
                </c:pt>
                <c:pt idx="1">
                  <c:v>0.17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opetusvälineet?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0.78</c:v>
                </c:pt>
                <c:pt idx="1">
                  <c:v>0.22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ruoka ja ruokailutilat?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0.94</c:v>
                </c:pt>
                <c:pt idx="1">
                  <c:v>0.06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sisäliikuntatilat?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0.72</c:v>
                </c:pt>
                <c:pt idx="1">
                  <c:v>0.25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koulullasi mahdollisuudet ulkoliikuntaan?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0.83</c:v>
                </c:pt>
                <c:pt idx="1">
                  <c:v>0.17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Jos koulusi päätettäisiin sulkea, missä koulussa haluaisit tai olisi järkevää jatkaa opiskeluasi?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kouluun</c:v>
                </c:pt>
                <c:pt idx="1">
                  <c:v>Jauhinkankaan kouluun</c:v>
                </c:pt>
                <c:pt idx="2">
                  <c:v>Lehtopään kouluun</c:v>
                </c:pt>
                <c:pt idx="3">
                  <c:v>Matkanivan kouluun</c:v>
                </c:pt>
                <c:pt idx="4">
                  <c:v>Petäjäskosken kouluun</c:v>
                </c:pt>
                <c:pt idx="5">
                  <c:v>Piipsjärven kouluun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0.47</c:v>
                </c:pt>
                <c:pt idx="1">
                  <c:v>0.09</c:v>
                </c:pt>
                <c:pt idx="2">
                  <c:v>0</c:v>
                </c:pt>
                <c:pt idx="3">
                  <c:v>0</c:v>
                </c:pt>
                <c:pt idx="4">
                  <c:v>0.34</c:v>
                </c:pt>
                <c:pt idx="5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tuntuu olla nykyisessä koulussasi?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Neutraali</c:v>
                </c:pt>
                <c:pt idx="2">
                  <c:v>Harmittaa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0.84</c:v>
                </c:pt>
                <c:pt idx="1">
                  <c:v>0.16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630DFE-A25C-4999-93D5-609193A912D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E449B64-137B-4B29-9F14-1EBBB92853F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540132-D90C-489F-8075-51FE9F6E147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944562-8A59-40C9-A439-CB30110FF39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B81683D-F2AC-4F0A-8524-8F020204483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BFAA6E4-706F-42C6-AA74-BF189F44FB1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08CE4D32-ABC1-4007-A86F-A3301014557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320E715A-7B74-44A3-83F1-F0C252E54A1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345613D0-2B6D-4FB2-80C0-F1A2192B359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29A3A77-2A7A-4971-AE98-B83E33DAF4B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5BC4D80-7612-408A-8F0E-4F6F144A207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9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4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5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Kouluverkkokysely ala-kouluille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Näytetään 45 vastaajaa kyselyn vastaajien kokonaismäärästä 484 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36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36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94,4%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36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36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2,8%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35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35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32, valittujen vastausten lukumäärä: 32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32, valittujen vastausten lukumäärä: 32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46,9%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Neutraali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45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60,5%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20,5%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6,8%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45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45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45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82296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1. -  2. luokalla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3. - 6. luokalla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36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36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36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36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77,8%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63</Paragraphs>
  <Slides>31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baseType="lpstr" size="34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21.0900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2023-03-03T11:52:26.004</cp:lastPrinted>
  <dcterms:created xsi:type="dcterms:W3CDTF">2023-03-03T09:52:26Z</dcterms:created>
  <dcterms:modified xsi:type="dcterms:W3CDTF">2023-03-03T09:52:26Z</dcterms:modified>
</cp:coreProperties>
</file>